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9"/>
    <p:restoredTop sz="94608"/>
  </p:normalViewPr>
  <p:slideViewPr>
    <p:cSldViewPr snapToGrid="0" snapToObjects="1" showGuides="1">
      <p:cViewPr>
        <p:scale>
          <a:sx n="74" d="100"/>
          <a:sy n="74" d="100"/>
        </p:scale>
        <p:origin x="1192" y="376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9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2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222CC-2D2C-D249-9C9D-AF628F0873E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E60C0-E996-084E-8AF5-09509B8F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4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B9C6F-1660-1640-BFC6-D7AB46FE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" y="141565"/>
            <a:ext cx="2394583" cy="1936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6D02C-50CA-E042-BB53-FCA78B6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92" y="141102"/>
            <a:ext cx="2395728" cy="1937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39BDC-6DEA-0D45-927D-0389F087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8032"/>
            <a:ext cx="2396638" cy="193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8B3DE-4765-5C4A-9FCF-1DBD364FE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437" y="2118032"/>
            <a:ext cx="2396638" cy="1938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C33B-C3F9-C244-9DD0-311A6B3C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77720"/>
            <a:ext cx="2396638" cy="193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46331-1366-494C-9F72-6CF92A2E5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37" y="4177720"/>
            <a:ext cx="2396638" cy="1938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481C4-3668-194F-85BD-B585CF507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" y="6251101"/>
            <a:ext cx="2395728" cy="1937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1F2BE-8DD7-E047-8C7B-4C24FCC63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6892" y="6251101"/>
            <a:ext cx="2395728" cy="1937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E7FF75-AC5C-4445-BEF8-9CB44DD49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352040"/>
            <a:ext cx="2396638" cy="1938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64EC0-9E4A-184B-B646-4A76DDBF7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437" y="8352040"/>
            <a:ext cx="2396638" cy="1938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B5997-3C21-704A-A140-382381703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" y="10381350"/>
            <a:ext cx="2395728" cy="1937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C90F6-6279-7940-A6D7-41162C4A37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6892" y="10381350"/>
            <a:ext cx="2395728" cy="1937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0B2AEA-EB6F-A14E-B599-D38426A11C88}"/>
              </a:ext>
            </a:extLst>
          </p:cNvPr>
          <p:cNvSpPr/>
          <p:nvPr/>
        </p:nvSpPr>
        <p:spPr>
          <a:xfrm>
            <a:off x="2491303" y="-5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313DF-4747-7946-A96B-56692C1CF708}"/>
              </a:ext>
            </a:extLst>
          </p:cNvPr>
          <p:cNvSpPr/>
          <p:nvPr/>
        </p:nvSpPr>
        <p:spPr>
          <a:xfrm>
            <a:off x="0" y="0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CFB56-B75C-9342-BCEB-2DA6BEBD7DCC}"/>
              </a:ext>
            </a:extLst>
          </p:cNvPr>
          <p:cNvSpPr/>
          <p:nvPr/>
        </p:nvSpPr>
        <p:spPr>
          <a:xfrm>
            <a:off x="2491303" y="2066155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F5B6E-E4DE-0943-9C85-B2F27742EE37}"/>
              </a:ext>
            </a:extLst>
          </p:cNvPr>
          <p:cNvSpPr/>
          <p:nvPr/>
        </p:nvSpPr>
        <p:spPr>
          <a:xfrm>
            <a:off x="0" y="2066160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0752A-08C7-E14A-B58C-320B4F819695}"/>
              </a:ext>
            </a:extLst>
          </p:cNvPr>
          <p:cNvSpPr/>
          <p:nvPr/>
        </p:nvSpPr>
        <p:spPr>
          <a:xfrm>
            <a:off x="2491303" y="4131729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3F769-C669-6D4F-8E35-78BA83201361}"/>
              </a:ext>
            </a:extLst>
          </p:cNvPr>
          <p:cNvSpPr/>
          <p:nvPr/>
        </p:nvSpPr>
        <p:spPr>
          <a:xfrm>
            <a:off x="0" y="4131734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D13F0-BC97-6B40-87F9-A0D633E4323B}"/>
              </a:ext>
            </a:extLst>
          </p:cNvPr>
          <p:cNvSpPr/>
          <p:nvPr/>
        </p:nvSpPr>
        <p:spPr>
          <a:xfrm>
            <a:off x="2491407" y="6202973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C93CC-9D28-B547-AC8A-2138867CF88F}"/>
              </a:ext>
            </a:extLst>
          </p:cNvPr>
          <p:cNvSpPr/>
          <p:nvPr/>
        </p:nvSpPr>
        <p:spPr>
          <a:xfrm>
            <a:off x="104" y="6202978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7613B-B517-B841-B7E1-635EC40DE9A8}"/>
              </a:ext>
            </a:extLst>
          </p:cNvPr>
          <p:cNvSpPr/>
          <p:nvPr/>
        </p:nvSpPr>
        <p:spPr>
          <a:xfrm>
            <a:off x="2491303" y="8272508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30BE7A-BA58-1544-BE2A-B28D375232A2}"/>
              </a:ext>
            </a:extLst>
          </p:cNvPr>
          <p:cNvSpPr/>
          <p:nvPr/>
        </p:nvSpPr>
        <p:spPr>
          <a:xfrm>
            <a:off x="0" y="8272513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45377-D583-7343-B6DD-AE382AD036F7}"/>
              </a:ext>
            </a:extLst>
          </p:cNvPr>
          <p:cNvSpPr/>
          <p:nvPr/>
        </p:nvSpPr>
        <p:spPr>
          <a:xfrm>
            <a:off x="2491303" y="10335762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D1BD7D-5166-4D46-9009-338C94F4E944}"/>
              </a:ext>
            </a:extLst>
          </p:cNvPr>
          <p:cNvSpPr/>
          <p:nvPr/>
        </p:nvSpPr>
        <p:spPr>
          <a:xfrm>
            <a:off x="0" y="10335767"/>
            <a:ext cx="2490862" cy="2066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456472-37B0-A24F-A164-192E11518AB5}"/>
              </a:ext>
            </a:extLst>
          </p:cNvPr>
          <p:cNvSpPr txBox="1"/>
          <p:nvPr/>
        </p:nvSpPr>
        <p:spPr>
          <a:xfrm>
            <a:off x="1084881" y="-280969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23C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E5257-6EF6-6A40-8B46-7C7433C453FA}"/>
              </a:ext>
            </a:extLst>
          </p:cNvPr>
          <p:cNvSpPr txBox="1"/>
          <p:nvPr/>
        </p:nvSpPr>
        <p:spPr>
          <a:xfrm>
            <a:off x="3429000" y="-295635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29C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24155A-6A94-9142-8C25-DE0F7B341D07}"/>
              </a:ext>
            </a:extLst>
          </p:cNvPr>
          <p:cNvSpPr txBox="1"/>
          <p:nvPr/>
        </p:nvSpPr>
        <p:spPr>
          <a:xfrm>
            <a:off x="-12791" y="-468177"/>
            <a:ext cx="643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color, size, and text = sum of NSAF values </a:t>
            </a:r>
            <a:r>
              <a:rPr lang="en-US" dirty="0" err="1"/>
              <a:t>autoscaled</a:t>
            </a:r>
            <a:r>
              <a:rPr lang="en-US" dirty="0"/>
              <a:t> by term</a:t>
            </a:r>
          </a:p>
        </p:txBody>
      </p:sp>
    </p:spTree>
    <p:extLst>
      <p:ext uri="{BB962C8B-B14F-4D97-AF65-F5344CB8AC3E}">
        <p14:creationId xmlns:p14="http://schemas.microsoft.com/office/powerpoint/2010/main" val="1523493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14623</TotalTime>
  <Words>17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7</cp:revision>
  <dcterms:created xsi:type="dcterms:W3CDTF">2019-04-30T22:16:30Z</dcterms:created>
  <dcterms:modified xsi:type="dcterms:W3CDTF">2019-05-11T01:59:37Z</dcterms:modified>
</cp:coreProperties>
</file>